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notesMasterIdLst>
    <p:notesMasterId r:id="rId36"/>
  </p:notesMasterIdLst>
  <p:sldIdLst>
    <p:sldId id="270" r:id="rId2"/>
    <p:sldId id="272" r:id="rId3"/>
    <p:sldId id="273" r:id="rId4"/>
    <p:sldId id="274" r:id="rId5"/>
    <p:sldId id="276" r:id="rId6"/>
    <p:sldId id="279" r:id="rId7"/>
    <p:sldId id="278" r:id="rId8"/>
    <p:sldId id="277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90" r:id="rId19"/>
    <p:sldId id="294" r:id="rId20"/>
    <p:sldId id="289" r:id="rId21"/>
    <p:sldId id="291" r:id="rId22"/>
    <p:sldId id="292" r:id="rId23"/>
    <p:sldId id="293" r:id="rId24"/>
    <p:sldId id="295" r:id="rId25"/>
    <p:sldId id="297" r:id="rId26"/>
    <p:sldId id="296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D87FB9-CBCB-4DA7-A00A-D9C51AF22B09}" v="56" dt="2019-12-16T13:48:57.8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1" autoAdjust="0"/>
    <p:restoredTop sz="85696" autoAdjust="0"/>
  </p:normalViewPr>
  <p:slideViewPr>
    <p:cSldViewPr snapToGrid="0">
      <p:cViewPr varScale="1">
        <p:scale>
          <a:sx n="97" d="100"/>
          <a:sy n="97" d="100"/>
        </p:scale>
        <p:origin x="17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2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3652CD92-9D15-43B4-8516-073FCDAC90D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75E1560-7126-406C-A531-3A398E8D0EE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47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1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878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623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95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785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810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506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118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695" y="462455"/>
            <a:ext cx="7886700" cy="822263"/>
          </a:xfrm>
        </p:spPr>
        <p:txBody>
          <a:bodyPr>
            <a:normAutofit/>
          </a:bodyPr>
          <a:lstStyle>
            <a:lvl1pPr>
              <a:defRPr sz="2700">
                <a:solidFill>
                  <a:srgbClr val="D24726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5936"/>
            <a:ext cx="7886700" cy="4351338"/>
          </a:xfrm>
        </p:spPr>
        <p:txBody>
          <a:bodyPr/>
          <a:lstStyle>
            <a:lvl1pPr>
              <a:defRPr sz="105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9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9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9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9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14375" y="1284718"/>
            <a:ext cx="77724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52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F5483A-C1D2-41F2-8F28-CB6D64A91C58}"/>
              </a:ext>
            </a:extLst>
          </p:cNvPr>
          <p:cNvCxnSpPr/>
          <p:nvPr userDrawn="1"/>
        </p:nvCxnSpPr>
        <p:spPr>
          <a:xfrm>
            <a:off x="714375" y="1284718"/>
            <a:ext cx="77724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00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190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23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75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48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28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9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52CD92-9D15-43B4-8516-073FCDAC90D4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5E1560-7126-406C-A531-3A398E8D0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0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  <p:sldLayoutId id="2147483919" r:id="rId17"/>
    <p:sldLayoutId id="2147483715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d/3.0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://mrs-jones-to-be.blogspot.co.uk/2013/04/i-made-mini-bunting_27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d/3.0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://mrs-jones-to-be.blogspot.co.uk/2013/04/i-made-mini-bunting_27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d/3.0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://mrs-jones-to-be.blogspot.co.uk/2013/04/i-made-mini-bunting_27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9.sv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mrs-jones-to-be.blogspot.co.uk/2013/04/i-made-mini-bunting_27.html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6" y="835743"/>
            <a:ext cx="4072538" cy="5597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 BLANCA" panose="02000000000000000000" pitchFamily="2" charset="0"/>
              </a:rPr>
              <a:t>Bangor Open Singles</a:t>
            </a:r>
          </a:p>
        </p:txBody>
      </p:sp>
      <p:pic>
        <p:nvPicPr>
          <p:cNvPr id="6" name="Picture Placeholder 5" descr="A person wearing a hat&#10;&#10;Description automatically generated">
            <a:extLst>
              <a:ext uri="{FF2B5EF4-FFF2-40B4-BE49-F238E27FC236}">
                <a16:creationId xmlns:a16="http://schemas.microsoft.com/office/drawing/2014/main" id="{12101563-F55D-49A1-A26F-0ED9A7E4090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5" r="14465"/>
          <a:stretch>
            <a:fillRect/>
          </a:stretch>
        </p:blipFill>
        <p:spPr>
          <a:xfrm>
            <a:off x="5043949" y="1032933"/>
            <a:ext cx="3370505" cy="4792136"/>
          </a:xfrm>
          <a:prstGeom prst="roundRect">
            <a:avLst>
              <a:gd name="adj" fmla="val 0"/>
            </a:avLst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83069" y="1115637"/>
            <a:ext cx="3091037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6909" y="49534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38289" y="49534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7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8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9BFE3-21D3-47D3-A9C2-65EE997C85EE}"/>
              </a:ext>
            </a:extLst>
          </p:cNvPr>
          <p:cNvSpPr txBox="1"/>
          <p:nvPr/>
        </p:nvSpPr>
        <p:spPr>
          <a:xfrm>
            <a:off x="2291838" y="978205"/>
            <a:ext cx="1415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                </a:t>
            </a:r>
            <a:r>
              <a:rPr lang="en-GB" sz="3200" b="1" dirty="0">
                <a:solidFill>
                  <a:schemeClr val="accent3"/>
                </a:solidFill>
              </a:rPr>
              <a:t>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AE8423-5034-45A5-B444-7832E3918501}"/>
              </a:ext>
            </a:extLst>
          </p:cNvPr>
          <p:cNvSpPr txBox="1"/>
          <p:nvPr/>
        </p:nvSpPr>
        <p:spPr>
          <a:xfrm>
            <a:off x="729546" y="2055423"/>
            <a:ext cx="421288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      </a:t>
            </a:r>
            <a:r>
              <a:rPr lang="en-GB" b="1" dirty="0">
                <a:solidFill>
                  <a:schemeClr val="accent3"/>
                </a:solidFill>
              </a:rPr>
              <a:t>Gary Eaton Jun ( Salisbury 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Final :- Gary   v   Jim Corry ( Castle 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Semi    Gary  12 v 4 Derek Wright  ( Banbridge 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Jim    11 v 2  Thomas McClean ( Bangor )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200" b="1" dirty="0">
              <a:solidFill>
                <a:schemeClr val="accent3"/>
              </a:solidFill>
            </a:endParaRPr>
          </a:p>
          <a:p>
            <a:endParaRPr lang="en-GB" sz="1200" b="1" dirty="0">
              <a:solidFill>
                <a:schemeClr val="accent3"/>
              </a:solidFill>
            </a:endParaRPr>
          </a:p>
          <a:p>
            <a:r>
              <a:rPr lang="en-GB" sz="1200" b="1" dirty="0">
                <a:solidFill>
                  <a:schemeClr val="accent3"/>
                </a:solidFill>
              </a:rPr>
              <a:t>Quarter</a:t>
            </a:r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Gary  10 v 9 James McKenny ( Dromore 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Jim   8 v 7 David Black ( Knock 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Derek  9 v 4 David McRandal ( Larne 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Thomas 14 v 6 Alan Stewart ( Bangor )</a:t>
            </a:r>
          </a:p>
        </p:txBody>
      </p:sp>
    </p:spTree>
    <p:extLst>
      <p:ext uri="{BB962C8B-B14F-4D97-AF65-F5344CB8AC3E}">
        <p14:creationId xmlns:p14="http://schemas.microsoft.com/office/powerpoint/2010/main" val="168669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6" y="835743"/>
            <a:ext cx="4072538" cy="5597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 BLANCA" panose="02000000000000000000" pitchFamily="2" charset="0"/>
              </a:rPr>
              <a:t>Bangor Open Singles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29544" y="1966452"/>
            <a:ext cx="436356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              James Miller ( Willowfield 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Final   James  14 v 11 Nigel Todd ( Curran 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Semi  James 13 v 12 Matt Stevenson ( Castle 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Nigel 20 v  6 Mairead McGuigan ( Ewarts )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3DDFD-C229-49B7-A1DC-9AAE7ED938A4}"/>
              </a:ext>
            </a:extLst>
          </p:cNvPr>
          <p:cNvSpPr txBox="1"/>
          <p:nvPr/>
        </p:nvSpPr>
        <p:spPr>
          <a:xfrm>
            <a:off x="2429545" y="1395533"/>
            <a:ext cx="963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2010</a:t>
            </a:r>
          </a:p>
        </p:txBody>
      </p:sp>
      <p:pic>
        <p:nvPicPr>
          <p:cNvPr id="8" name="Picture Placeholder 7" descr="A person holding a glass of wine&#10;&#10;Description automatically generated">
            <a:extLst>
              <a:ext uri="{FF2B5EF4-FFF2-40B4-BE49-F238E27FC236}">
                <a16:creationId xmlns:a16="http://schemas.microsoft.com/office/drawing/2014/main" id="{83AAAAB9-9893-46DD-8B63-076477771C2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7" r="178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8325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6" y="835743"/>
            <a:ext cx="4072538" cy="5597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 BLANCA" panose="02000000000000000000" pitchFamily="2" charset="0"/>
              </a:rPr>
              <a:t>Bangor Open Singles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29544" y="1966452"/>
            <a:ext cx="436356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          Barry Quinn ( Bangor 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600" b="1" dirty="0">
              <a:solidFill>
                <a:schemeClr val="accent3"/>
              </a:solidFill>
            </a:endParaRPr>
          </a:p>
          <a:p>
            <a:endParaRPr lang="en-GB" sz="1600" b="1" dirty="0">
              <a:solidFill>
                <a:schemeClr val="accent3"/>
              </a:solidFill>
            </a:endParaRPr>
          </a:p>
          <a:p>
            <a:r>
              <a:rPr lang="en-GB" sz="1600" b="1" dirty="0">
                <a:solidFill>
                  <a:schemeClr val="accent3"/>
                </a:solidFill>
              </a:rPr>
              <a:t>Final  Barry 17 v 10  James McKenny ( Dromore)</a:t>
            </a:r>
          </a:p>
          <a:p>
            <a:endParaRPr lang="en-GB" sz="1600" b="1" dirty="0">
              <a:solidFill>
                <a:schemeClr val="accent3"/>
              </a:solidFill>
            </a:endParaRPr>
          </a:p>
          <a:p>
            <a:endParaRPr lang="en-GB" sz="1600" b="1" dirty="0">
              <a:solidFill>
                <a:schemeClr val="accent3"/>
              </a:solidFill>
            </a:endParaRPr>
          </a:p>
          <a:p>
            <a:r>
              <a:rPr lang="en-GB" sz="1600" b="1" dirty="0">
                <a:solidFill>
                  <a:schemeClr val="accent3"/>
                </a:solidFill>
              </a:rPr>
              <a:t>Semi Barry 13 v 8 Fred Thompson (Willowfield)</a:t>
            </a:r>
          </a:p>
          <a:p>
            <a:r>
              <a:rPr lang="en-GB" sz="1600" b="1" dirty="0">
                <a:solidFill>
                  <a:schemeClr val="accent3"/>
                </a:solidFill>
              </a:rPr>
              <a:t>          James 15 v 9 William Haddock </a:t>
            </a:r>
          </a:p>
          <a:p>
            <a:r>
              <a:rPr lang="en-GB" sz="1600" b="1" dirty="0">
                <a:solidFill>
                  <a:schemeClr val="accent3"/>
                </a:solidFill>
              </a:rPr>
              <a:t>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Quarter   Barry 15 v 9 George Richardson (Portadown)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James 21 v 7 Harry Kerr ( Castle 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Fred   16 v 11 James Burns ( Whitehead ))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William 16 v 10 Simon Martin ( Bangor)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3DDFD-C229-49B7-A1DC-9AAE7ED938A4}"/>
              </a:ext>
            </a:extLst>
          </p:cNvPr>
          <p:cNvSpPr txBox="1"/>
          <p:nvPr/>
        </p:nvSpPr>
        <p:spPr>
          <a:xfrm>
            <a:off x="2054942" y="1379094"/>
            <a:ext cx="1229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   2009</a:t>
            </a:r>
          </a:p>
        </p:txBody>
      </p:sp>
      <p:pic>
        <p:nvPicPr>
          <p:cNvPr id="8" name="Picture Placeholder 7" descr="A person holding a yellow umbrella&#10;&#10;Description automatically generated">
            <a:extLst>
              <a:ext uri="{FF2B5EF4-FFF2-40B4-BE49-F238E27FC236}">
                <a16:creationId xmlns:a16="http://schemas.microsoft.com/office/drawing/2014/main" id="{BAC12D16-2E42-418D-9D7E-C42CFDA0DB7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3" r="214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5874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6" y="835743"/>
            <a:ext cx="4072538" cy="5597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 BLANCA" panose="02000000000000000000" pitchFamily="2" charset="0"/>
              </a:rPr>
              <a:t>Bangor Open Singles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29544" y="1966452"/>
            <a:ext cx="436356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 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      Darren Cameron ( Victoria Park 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Final  Darren V  Simon Martin ( Bangor 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3DDFD-C229-49B7-A1DC-9AAE7ED938A4}"/>
              </a:ext>
            </a:extLst>
          </p:cNvPr>
          <p:cNvSpPr txBox="1"/>
          <p:nvPr/>
        </p:nvSpPr>
        <p:spPr>
          <a:xfrm>
            <a:off x="2151298" y="1379094"/>
            <a:ext cx="1229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  2008</a:t>
            </a:r>
          </a:p>
        </p:txBody>
      </p:sp>
      <p:pic>
        <p:nvPicPr>
          <p:cNvPr id="8" name="Picture Placeholder 7" descr="A picture containing person, man, outdoor, holding&#10;&#10;Description automatically generated">
            <a:extLst>
              <a:ext uri="{FF2B5EF4-FFF2-40B4-BE49-F238E27FC236}">
                <a16:creationId xmlns:a16="http://schemas.microsoft.com/office/drawing/2014/main" id="{F954ED00-CF6B-43D7-A410-07123E19EC6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" b="8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5680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6" y="835743"/>
            <a:ext cx="4072538" cy="5597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 BLANCA" panose="02000000000000000000" pitchFamily="2" charset="0"/>
              </a:rPr>
              <a:t>Bangor Open Singles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29544" y="1966452"/>
            <a:ext cx="436356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       James McKenny ( Dromore 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Final  James 21 v 7 Simon Cavan ( Pickie 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Semi     James 21 v 17 Pat McRandal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Simon 21 v  6 Graham McKee ( Bangor )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3DDFD-C229-49B7-A1DC-9AAE7ED938A4}"/>
              </a:ext>
            </a:extLst>
          </p:cNvPr>
          <p:cNvSpPr txBox="1"/>
          <p:nvPr/>
        </p:nvSpPr>
        <p:spPr>
          <a:xfrm>
            <a:off x="2151298" y="1379094"/>
            <a:ext cx="1229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  2007</a:t>
            </a:r>
          </a:p>
        </p:txBody>
      </p:sp>
      <p:pic>
        <p:nvPicPr>
          <p:cNvPr id="8" name="Picture Placeholder 7" descr="A person holding a glass&#10;&#10;Description automatically generated">
            <a:extLst>
              <a:ext uri="{FF2B5EF4-FFF2-40B4-BE49-F238E27FC236}">
                <a16:creationId xmlns:a16="http://schemas.microsoft.com/office/drawing/2014/main" id="{CDB76EB3-8C09-4978-B8E7-E08AD3F02FF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r="41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8577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6" y="835743"/>
            <a:ext cx="4072538" cy="5597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 BLANCA" panose="02000000000000000000" pitchFamily="2" charset="0"/>
              </a:rPr>
              <a:t>Bangor Open Singles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29544" y="1966452"/>
            <a:ext cx="436356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    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Robert Hastings ( Bangor 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Final  Robert 21 v 20 Paul Consiglia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    ( Londonderry Park 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3DDFD-C229-49B7-A1DC-9AAE7ED938A4}"/>
              </a:ext>
            </a:extLst>
          </p:cNvPr>
          <p:cNvSpPr txBox="1"/>
          <p:nvPr/>
        </p:nvSpPr>
        <p:spPr>
          <a:xfrm>
            <a:off x="2151298" y="1379094"/>
            <a:ext cx="1229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  2006</a:t>
            </a:r>
          </a:p>
        </p:txBody>
      </p:sp>
      <p:pic>
        <p:nvPicPr>
          <p:cNvPr id="12" name="Picture Placeholder 11" descr="A person wearing a yellow shirt&#10;&#10;Description automatically generated">
            <a:extLst>
              <a:ext uri="{FF2B5EF4-FFF2-40B4-BE49-F238E27FC236}">
                <a16:creationId xmlns:a16="http://schemas.microsoft.com/office/drawing/2014/main" id="{422F519A-BE96-4354-B76B-BF1F4DFF3C8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0" r="114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2824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6" y="835743"/>
            <a:ext cx="4072538" cy="5597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 BLANCA" panose="02000000000000000000" pitchFamily="2" charset="0"/>
              </a:rPr>
              <a:t>Bangor Open Singles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29544" y="1966452"/>
            <a:ext cx="43635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    David McRandal ( Larne )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sz="1600" b="1" dirty="0">
                <a:solidFill>
                  <a:schemeClr val="accent3"/>
                </a:solidFill>
              </a:rPr>
              <a:t>Final   David 21 v 14 Robert Hastings ( Bangor )</a:t>
            </a:r>
          </a:p>
          <a:p>
            <a:endParaRPr lang="en-GB" sz="1600" b="1" dirty="0">
              <a:solidFill>
                <a:schemeClr val="accent3"/>
              </a:solidFill>
            </a:endParaRPr>
          </a:p>
          <a:p>
            <a:endParaRPr lang="en-GB" sz="1600" b="1" dirty="0">
              <a:solidFill>
                <a:schemeClr val="accent3"/>
              </a:solidFill>
            </a:endParaRPr>
          </a:p>
          <a:p>
            <a:endParaRPr lang="en-GB" sz="1600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3DDFD-C229-49B7-A1DC-9AAE7ED938A4}"/>
              </a:ext>
            </a:extLst>
          </p:cNvPr>
          <p:cNvSpPr txBox="1"/>
          <p:nvPr/>
        </p:nvSpPr>
        <p:spPr>
          <a:xfrm>
            <a:off x="2151298" y="1379094"/>
            <a:ext cx="1229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accent3"/>
                </a:solidFill>
              </a:rPr>
              <a:t>  2005</a:t>
            </a:r>
            <a:endParaRPr lang="en-GB" sz="2800" b="1" dirty="0">
              <a:solidFill>
                <a:schemeClr val="accent3"/>
              </a:solidFill>
            </a:endParaRPr>
          </a:p>
        </p:txBody>
      </p:sp>
      <p:pic>
        <p:nvPicPr>
          <p:cNvPr id="8" name="Picture Placeholder 7" descr="A picture containing building, stone&#10;&#10;Description automatically generated">
            <a:extLst>
              <a:ext uri="{FF2B5EF4-FFF2-40B4-BE49-F238E27FC236}">
                <a16:creationId xmlns:a16="http://schemas.microsoft.com/office/drawing/2014/main" id="{61F3C05E-4E97-4F17-ACF9-2ED48AD6915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r="26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7221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6" y="835743"/>
            <a:ext cx="4072538" cy="5597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 BLANCA" panose="02000000000000000000" pitchFamily="2" charset="0"/>
              </a:rPr>
              <a:t>Bangor Open Singles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29544" y="1966452"/>
            <a:ext cx="43635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David McRandal ( Larne )    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Final  David 21 v 20 Gary Scott ( Bangor )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3DDFD-C229-49B7-A1DC-9AAE7ED938A4}"/>
              </a:ext>
            </a:extLst>
          </p:cNvPr>
          <p:cNvSpPr txBox="1"/>
          <p:nvPr/>
        </p:nvSpPr>
        <p:spPr>
          <a:xfrm>
            <a:off x="2151298" y="1419382"/>
            <a:ext cx="1229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  2004</a:t>
            </a:r>
          </a:p>
        </p:txBody>
      </p:sp>
      <p:pic>
        <p:nvPicPr>
          <p:cNvPr id="8" name="Picture Placeholder 7" descr="An old photo of a person&#10;&#10;Description automatically generated">
            <a:extLst>
              <a:ext uri="{FF2B5EF4-FFF2-40B4-BE49-F238E27FC236}">
                <a16:creationId xmlns:a16="http://schemas.microsoft.com/office/drawing/2014/main" id="{B428D5DB-EE79-4341-B71D-B00D4767DC9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4" r="18224"/>
          <a:stretch>
            <a:fillRect/>
          </a:stretch>
        </p:blipFill>
        <p:spPr>
          <a:xfrm>
            <a:off x="5206479" y="1239217"/>
            <a:ext cx="2913856" cy="4709429"/>
          </a:xfrm>
        </p:spPr>
      </p:pic>
    </p:spTree>
    <p:extLst>
      <p:ext uri="{BB962C8B-B14F-4D97-AF65-F5344CB8AC3E}">
        <p14:creationId xmlns:p14="http://schemas.microsoft.com/office/powerpoint/2010/main" val="3297298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6" y="835743"/>
            <a:ext cx="4072538" cy="5597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 BLANCA" panose="02000000000000000000" pitchFamily="2" charset="0"/>
              </a:rPr>
              <a:t>Bangor Open Singles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29544" y="1966452"/>
            <a:ext cx="436356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      Robert Hastings ( Bangor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Final   Robert 21 v 9  Sandy Dalzell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  ( North Down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3DDFD-C229-49B7-A1DC-9AAE7ED938A4}"/>
              </a:ext>
            </a:extLst>
          </p:cNvPr>
          <p:cNvSpPr txBox="1"/>
          <p:nvPr/>
        </p:nvSpPr>
        <p:spPr>
          <a:xfrm>
            <a:off x="2151298" y="1379094"/>
            <a:ext cx="1229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  2003</a:t>
            </a:r>
          </a:p>
        </p:txBody>
      </p:sp>
      <p:pic>
        <p:nvPicPr>
          <p:cNvPr id="8" name="Picture Placeholder 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A87C7E01-B959-4EB1-8A23-0A088C39BA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r="137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5602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6" y="835743"/>
            <a:ext cx="4072538" cy="5597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 BLANCA" panose="02000000000000000000" pitchFamily="2" charset="0"/>
              </a:rPr>
              <a:t>Bangor Open Singles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29544" y="1966452"/>
            <a:ext cx="436356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     Andrew Hughes ( Portadown )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Final  Andrew 21 v 9  Sandy Dalzell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     ( North Down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3DDFD-C229-49B7-A1DC-9AAE7ED938A4}"/>
              </a:ext>
            </a:extLst>
          </p:cNvPr>
          <p:cNvSpPr txBox="1"/>
          <p:nvPr/>
        </p:nvSpPr>
        <p:spPr>
          <a:xfrm>
            <a:off x="2151298" y="1379094"/>
            <a:ext cx="1229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  2002</a:t>
            </a:r>
          </a:p>
        </p:txBody>
      </p:sp>
      <p:pic>
        <p:nvPicPr>
          <p:cNvPr id="8" name="Picture Placeholder 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041F4A2D-04DE-414C-ADA3-0691664C8A2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" r="46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085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6" y="835743"/>
            <a:ext cx="4072538" cy="5597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 BLANCA" panose="02000000000000000000" pitchFamily="2" charset="0"/>
              </a:rPr>
              <a:t>Bangor Open Singles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29544" y="1966452"/>
            <a:ext cx="436356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      Jackie Nelson ( Bangor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Final  Jackie 21 v 14  Geoff McMullan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   ( Portadown )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3DDFD-C229-49B7-A1DC-9AAE7ED938A4}"/>
              </a:ext>
            </a:extLst>
          </p:cNvPr>
          <p:cNvSpPr txBox="1"/>
          <p:nvPr/>
        </p:nvSpPr>
        <p:spPr>
          <a:xfrm>
            <a:off x="2151298" y="1379094"/>
            <a:ext cx="1229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  2001</a:t>
            </a:r>
          </a:p>
        </p:txBody>
      </p:sp>
      <p:pic>
        <p:nvPicPr>
          <p:cNvPr id="8" name="Picture Placeholder 7" descr="A person in a yellow shirt&#10;&#10;Description automatically generated">
            <a:extLst>
              <a:ext uri="{FF2B5EF4-FFF2-40B4-BE49-F238E27FC236}">
                <a16:creationId xmlns:a16="http://schemas.microsoft.com/office/drawing/2014/main" id="{9437C0E0-0F79-4ACB-AAEB-129BEFEC44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2" r="156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0192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6" y="835743"/>
            <a:ext cx="4072538" cy="5597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 BLANCA" panose="02000000000000000000" pitchFamily="2" charset="0"/>
              </a:rPr>
              <a:t>Bangor Open Singles</a:t>
            </a:r>
          </a:p>
        </p:txBody>
      </p:sp>
      <p:pic>
        <p:nvPicPr>
          <p:cNvPr id="6" name="Picture Placeholder 5" descr="A person holding a glass of wine&#10;&#10;Description automatically generated">
            <a:extLst>
              <a:ext uri="{FF2B5EF4-FFF2-40B4-BE49-F238E27FC236}">
                <a16:creationId xmlns:a16="http://schemas.microsoft.com/office/drawing/2014/main" id="{94B934C5-CB23-48AF-A199-58BDF72C89F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" r="7949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95911" y="156979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38289" y="167643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7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8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71A7DF-7E99-451B-ADB3-5863F2F1D8C2}"/>
              </a:ext>
            </a:extLst>
          </p:cNvPr>
          <p:cNvSpPr txBox="1"/>
          <p:nvPr/>
        </p:nvSpPr>
        <p:spPr>
          <a:xfrm>
            <a:off x="2359742" y="1516814"/>
            <a:ext cx="1071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2018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3BE273-44BF-4440-B844-EC28CAD81302}"/>
              </a:ext>
            </a:extLst>
          </p:cNvPr>
          <p:cNvSpPr txBox="1"/>
          <p:nvPr/>
        </p:nvSpPr>
        <p:spPr>
          <a:xfrm>
            <a:off x="869894" y="2040034"/>
            <a:ext cx="39321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Thomas Canavan ( Bangor)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      Final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      Thomas     8 v 5  Rodney Simpson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     ( North Down )</a:t>
            </a:r>
          </a:p>
        </p:txBody>
      </p:sp>
    </p:spTree>
    <p:extLst>
      <p:ext uri="{BB962C8B-B14F-4D97-AF65-F5344CB8AC3E}">
        <p14:creationId xmlns:p14="http://schemas.microsoft.com/office/powerpoint/2010/main" val="157240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6" y="835743"/>
            <a:ext cx="4072538" cy="5597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 BLANCA" panose="02000000000000000000" pitchFamily="2" charset="0"/>
              </a:rPr>
              <a:t>Bangor Open Singles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29544" y="1966452"/>
            <a:ext cx="436356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   Robin Horner ( Belmont ) 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sz="1600" b="1" dirty="0">
                <a:solidFill>
                  <a:schemeClr val="accent3"/>
                </a:solidFill>
              </a:rPr>
              <a:t>Final  Robin 21 v 2 Len Smeaton (Belmont)</a:t>
            </a:r>
          </a:p>
          <a:p>
            <a:endParaRPr lang="en-GB" sz="1600" b="1" dirty="0">
              <a:solidFill>
                <a:schemeClr val="accent3"/>
              </a:solidFill>
            </a:endParaRPr>
          </a:p>
          <a:p>
            <a:r>
              <a:rPr lang="en-GB" sz="1600" b="1" dirty="0">
                <a:solidFill>
                  <a:schemeClr val="accent3"/>
                </a:solidFill>
              </a:rPr>
              <a:t>Semi Robin 21 v 15 Terry Deconink (Park Drive )</a:t>
            </a:r>
          </a:p>
          <a:p>
            <a:r>
              <a:rPr lang="en-GB" sz="1600" b="1" dirty="0">
                <a:solidFill>
                  <a:schemeClr val="accent3"/>
                </a:solidFill>
              </a:rPr>
              <a:t>           Len   21 v 13 H Magee                  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3DDFD-C229-49B7-A1DC-9AAE7ED938A4}"/>
              </a:ext>
            </a:extLst>
          </p:cNvPr>
          <p:cNvSpPr txBox="1"/>
          <p:nvPr/>
        </p:nvSpPr>
        <p:spPr>
          <a:xfrm>
            <a:off x="2151298" y="1379094"/>
            <a:ext cx="1229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  2000</a:t>
            </a:r>
          </a:p>
        </p:txBody>
      </p:sp>
      <p:pic>
        <p:nvPicPr>
          <p:cNvPr id="8" name="Picture Placeholder 7" descr="A picture containing grass, person, man, table&#10;&#10;Description automatically generated">
            <a:extLst>
              <a:ext uri="{FF2B5EF4-FFF2-40B4-BE49-F238E27FC236}">
                <a16:creationId xmlns:a16="http://schemas.microsoft.com/office/drawing/2014/main" id="{687B194C-0B55-42B9-B397-0D77ED1EF34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7" r="199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429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6" y="835743"/>
            <a:ext cx="4072538" cy="5597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 BLANCA" panose="02000000000000000000" pitchFamily="2" charset="0"/>
              </a:rPr>
              <a:t>Bangor Open Singles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609600" y="1966452"/>
            <a:ext cx="448350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      Andrew Hughes ( Portadown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Final  Andrew  v  Neil Belch ( Pickie 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600" b="1" dirty="0">
              <a:solidFill>
                <a:schemeClr val="accent3"/>
              </a:solidFill>
            </a:endParaRPr>
          </a:p>
          <a:p>
            <a:endParaRPr lang="en-GB" sz="1600" b="1" dirty="0">
              <a:solidFill>
                <a:schemeClr val="accent3"/>
              </a:solidFill>
            </a:endParaRPr>
          </a:p>
          <a:p>
            <a:r>
              <a:rPr lang="en-GB" sz="1600" b="1" dirty="0">
                <a:solidFill>
                  <a:schemeClr val="accent3"/>
                </a:solidFill>
              </a:rPr>
              <a:t>Semi Andrew 21 v 20 Tom McMullan ( Dunluce )</a:t>
            </a:r>
          </a:p>
          <a:p>
            <a:r>
              <a:rPr lang="en-GB" sz="1600" b="1" dirty="0">
                <a:solidFill>
                  <a:schemeClr val="accent3"/>
                </a:solidFill>
              </a:rPr>
              <a:t>           Neil      21 v 14 Peter Black ( NICS )  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3DDFD-C229-49B7-A1DC-9AAE7ED938A4}"/>
              </a:ext>
            </a:extLst>
          </p:cNvPr>
          <p:cNvSpPr txBox="1"/>
          <p:nvPr/>
        </p:nvSpPr>
        <p:spPr>
          <a:xfrm>
            <a:off x="2151298" y="1379094"/>
            <a:ext cx="1229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  1999</a:t>
            </a:r>
          </a:p>
        </p:txBody>
      </p:sp>
      <p:pic>
        <p:nvPicPr>
          <p:cNvPr id="8" name="Picture Placeholder 7" descr="A picture containing cup, photo, sitting, table&#10;&#10;Description automatically generated">
            <a:extLst>
              <a:ext uri="{FF2B5EF4-FFF2-40B4-BE49-F238E27FC236}">
                <a16:creationId xmlns:a16="http://schemas.microsoft.com/office/drawing/2014/main" id="{5FA9F0B9-FB2C-431B-8EB2-B6955A64096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2" b="63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5100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6" y="835743"/>
            <a:ext cx="4072538" cy="5597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 BLANCA" panose="02000000000000000000" pitchFamily="2" charset="0"/>
              </a:rPr>
              <a:t>Bangor Open Singles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29544" y="1966452"/>
            <a:ext cx="4363565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      Jonathon Ross ( Lisnagarvey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Final  Jonathon v Neil Belch ( Pickie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sz="1600" b="1" dirty="0">
                <a:solidFill>
                  <a:schemeClr val="accent3"/>
                </a:solidFill>
              </a:rPr>
              <a:t>Semi Jonathon 21 v 13 Rodney McCutcheon</a:t>
            </a:r>
          </a:p>
          <a:p>
            <a:r>
              <a:rPr lang="en-GB" sz="1600" b="1" dirty="0">
                <a:solidFill>
                  <a:schemeClr val="accent3"/>
                </a:solidFill>
              </a:rPr>
              <a:t>          Neil         21 v 19 Andrew Hughes </a:t>
            </a:r>
          </a:p>
          <a:p>
            <a:r>
              <a:rPr lang="en-GB" sz="1600" b="1" dirty="0">
                <a:solidFill>
                  <a:schemeClr val="accent3"/>
                </a:solidFill>
              </a:rPr>
              <a:t>                                       ( Portadown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3DDFD-C229-49B7-A1DC-9AAE7ED938A4}"/>
              </a:ext>
            </a:extLst>
          </p:cNvPr>
          <p:cNvSpPr txBox="1"/>
          <p:nvPr/>
        </p:nvSpPr>
        <p:spPr>
          <a:xfrm>
            <a:off x="2151298" y="1379094"/>
            <a:ext cx="1229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  1998</a:t>
            </a:r>
          </a:p>
        </p:txBody>
      </p:sp>
      <p:pic>
        <p:nvPicPr>
          <p:cNvPr id="8" name="Picture Placeholder 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FA389AC-35BD-43F2-83F2-1161A62CE7F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8" r="148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9039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6" y="835743"/>
            <a:ext cx="4072538" cy="5597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 BLANCA" panose="02000000000000000000" pitchFamily="2" charset="0"/>
              </a:rPr>
              <a:t>Bangor Open Singles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29544" y="1966452"/>
            <a:ext cx="436356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    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Peter Black ( NICS 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Final  Peter v Tommy Reeves (Gallagher's)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Don’t have photo for Peter Black if you can help it would be good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3DDFD-C229-49B7-A1DC-9AAE7ED938A4}"/>
              </a:ext>
            </a:extLst>
          </p:cNvPr>
          <p:cNvSpPr txBox="1"/>
          <p:nvPr/>
        </p:nvSpPr>
        <p:spPr>
          <a:xfrm>
            <a:off x="2151298" y="1379094"/>
            <a:ext cx="1229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  1997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CA1F594-5A53-4269-8161-15CC5450D14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344506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6" y="835743"/>
            <a:ext cx="4072538" cy="5597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 BLANCA" panose="02000000000000000000" pitchFamily="2" charset="0"/>
              </a:rPr>
              <a:t>Bangor Open Singles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29544" y="1966452"/>
            <a:ext cx="436356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    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Gary Scott ( Bangor 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Final  Gary  v  Simon Denley ( Bangor )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3DDFD-C229-49B7-A1DC-9AAE7ED938A4}"/>
              </a:ext>
            </a:extLst>
          </p:cNvPr>
          <p:cNvSpPr txBox="1"/>
          <p:nvPr/>
        </p:nvSpPr>
        <p:spPr>
          <a:xfrm>
            <a:off x="2151298" y="1379094"/>
            <a:ext cx="1229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  1996</a:t>
            </a:r>
          </a:p>
        </p:txBody>
      </p:sp>
      <p:pic>
        <p:nvPicPr>
          <p:cNvPr id="8" name="Picture Placeholder 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8D7F50B8-B730-48DB-8A85-35E60DD30CF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0" r="196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0059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6" y="835743"/>
            <a:ext cx="4072538" cy="5597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 BLANCA" panose="02000000000000000000" pitchFamily="2" charset="0"/>
              </a:rPr>
              <a:t>Bangor Open Singles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29544" y="1966452"/>
            <a:ext cx="436356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    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Micheal Nutt ( Portrush 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Final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3DDFD-C229-49B7-A1DC-9AAE7ED938A4}"/>
              </a:ext>
            </a:extLst>
          </p:cNvPr>
          <p:cNvSpPr txBox="1"/>
          <p:nvPr/>
        </p:nvSpPr>
        <p:spPr>
          <a:xfrm>
            <a:off x="2151298" y="1379094"/>
            <a:ext cx="1229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  1995</a:t>
            </a:r>
          </a:p>
        </p:txBody>
      </p:sp>
      <p:pic>
        <p:nvPicPr>
          <p:cNvPr id="8" name="Picture Placeholder 7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C3A0F127-0244-42D5-B0C8-3270A319420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7" r="148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1436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6" y="835743"/>
            <a:ext cx="4072538" cy="5597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 BLANCA" panose="02000000000000000000" pitchFamily="2" charset="0"/>
              </a:rPr>
              <a:t>Bangor Open Singles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29544" y="1966452"/>
            <a:ext cx="436356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      Leslie Wilson ( Bangor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Final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3DDFD-C229-49B7-A1DC-9AAE7ED938A4}"/>
              </a:ext>
            </a:extLst>
          </p:cNvPr>
          <p:cNvSpPr txBox="1"/>
          <p:nvPr/>
        </p:nvSpPr>
        <p:spPr>
          <a:xfrm>
            <a:off x="2151298" y="1379094"/>
            <a:ext cx="1229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  1994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CA1F594-5A53-4269-8161-15CC5450D14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728469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6" y="835743"/>
            <a:ext cx="4072538" cy="5597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 BLANCA" panose="02000000000000000000" pitchFamily="2" charset="0"/>
              </a:rPr>
              <a:t>Bangor Open Singles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29544" y="1966452"/>
            <a:ext cx="436356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      Paul Daly ( Belmont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Final  Paul 21 v 20 Keith Taylor ( Bangor 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Semi  Paul 21 v 20 Mark McPeak ( NICS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Keith 21 v 8 Gary Scott ( Bangor )              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3DDFD-C229-49B7-A1DC-9AAE7ED938A4}"/>
              </a:ext>
            </a:extLst>
          </p:cNvPr>
          <p:cNvSpPr txBox="1"/>
          <p:nvPr/>
        </p:nvSpPr>
        <p:spPr>
          <a:xfrm>
            <a:off x="2151298" y="1379094"/>
            <a:ext cx="1229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  1993</a:t>
            </a:r>
          </a:p>
        </p:txBody>
      </p:sp>
      <p:pic>
        <p:nvPicPr>
          <p:cNvPr id="8" name="Picture Placeholder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FDC0B89-D466-496A-9E69-4C4E4EBBE09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6" r="166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4181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6" y="835743"/>
            <a:ext cx="4072538" cy="5597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 BLANCA" panose="02000000000000000000" pitchFamily="2" charset="0"/>
              </a:rPr>
              <a:t>Bangor Open Singles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29544" y="1966452"/>
            <a:ext cx="436356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      David McRandal ( Larne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Final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3DDFD-C229-49B7-A1DC-9AAE7ED938A4}"/>
              </a:ext>
            </a:extLst>
          </p:cNvPr>
          <p:cNvSpPr txBox="1"/>
          <p:nvPr/>
        </p:nvSpPr>
        <p:spPr>
          <a:xfrm>
            <a:off x="2151298" y="1379094"/>
            <a:ext cx="1229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  1992</a:t>
            </a:r>
          </a:p>
        </p:txBody>
      </p:sp>
      <p:pic>
        <p:nvPicPr>
          <p:cNvPr id="11" name="Picture Placeholder 10" descr="A picture containing grass, person, outdoor, sport&#10;&#10;Description automatically generated">
            <a:extLst>
              <a:ext uri="{FF2B5EF4-FFF2-40B4-BE49-F238E27FC236}">
                <a16:creationId xmlns:a16="http://schemas.microsoft.com/office/drawing/2014/main" id="{80C8AAE9-C0B4-4FFF-850F-3CD7E2FB9E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" b="21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4917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78493" y="879632"/>
            <a:ext cx="4071938" cy="56038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 BLANCA" panose="02000000000000000000" pitchFamily="2" charset="0"/>
              </a:rPr>
              <a:t>Bangor Open Singles</a:t>
            </a: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7274" y="-27010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892" y="-27010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17755" y="1711106"/>
            <a:ext cx="7702595" cy="926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1991 John McDowell           ( Knock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1990 Gary Smith                  ( Bangor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1989  Stephen Branniff       (Musgrave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1988  Sam Hall                     ( Old Bleach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1987  Paul McVeigh             ( Falls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1986  Mark Graham             ( Bangor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1985  Eddie McNally           ( Falls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1984  Rodney McCutcheon ( Bangor)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1983  David Gardner            ( Belmont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1982  B Livingston               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1981  Carl Gibson                 ( Castle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1980  </a:t>
            </a:r>
            <a:r>
              <a:rPr lang="en-GB" b="1" dirty="0">
                <a:solidFill>
                  <a:srgbClr val="FF0000"/>
                </a:solidFill>
              </a:rPr>
              <a:t>Maurice McKeown     ( Bangor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1979  </a:t>
            </a:r>
            <a:r>
              <a:rPr lang="en-GB" b="1" dirty="0">
                <a:solidFill>
                  <a:srgbClr val="FF0000"/>
                </a:solidFill>
              </a:rPr>
              <a:t>Maurice McKeown     ( Bangor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1978  William McKelvey       ( Bangor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1977  George Madine            ( Albert Foundry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1976  </a:t>
            </a:r>
            <a:r>
              <a:rPr lang="en-GB" b="1" dirty="0">
                <a:solidFill>
                  <a:schemeClr val="accent1"/>
                </a:solidFill>
              </a:rPr>
              <a:t>Sandy Smith   + 1974   ( Knock ) + 1963 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72669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6" y="835743"/>
            <a:ext cx="4072538" cy="5597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 BLANCA" panose="02000000000000000000" pitchFamily="2" charset="0"/>
              </a:rPr>
              <a:t>Bangor Open Singles</a:t>
            </a:r>
          </a:p>
        </p:txBody>
      </p:sp>
      <p:pic>
        <p:nvPicPr>
          <p:cNvPr id="8" name="Picture Placeholder 7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B7150889-9074-410A-B325-61E0E875F3D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1" r="18211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7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8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37D6F3-5772-4F5B-9FB7-0AB418F2AD91}"/>
              </a:ext>
            </a:extLst>
          </p:cNvPr>
          <p:cNvSpPr txBox="1"/>
          <p:nvPr/>
        </p:nvSpPr>
        <p:spPr>
          <a:xfrm>
            <a:off x="2340077" y="1516814"/>
            <a:ext cx="1091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2017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29544" y="1966452"/>
            <a:ext cx="436356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Robert Hastings ( Bangor 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Final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Robert  13 v 3 David Ball ( Donaghadee 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Semi          Robert  16 v 4 Jackie Erskine  ( Bangor 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David   15 v 6 Ali Coleman ( Ballymena )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Quarter     Robert  10 v 9 Gary Eaton jun ( Salisbury 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David   13 v 6 Gary Balentine ( Pickie)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Jackie   11 v 4  Elaine Hastings (Ballywalter)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Ali         13 v 7 Thomas McClean ( Bangor )      </a:t>
            </a:r>
          </a:p>
        </p:txBody>
      </p:sp>
    </p:spTree>
    <p:extLst>
      <p:ext uri="{BB962C8B-B14F-4D97-AF65-F5344CB8AC3E}">
        <p14:creationId xmlns:p14="http://schemas.microsoft.com/office/powerpoint/2010/main" val="2471500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94139" y="806122"/>
            <a:ext cx="4071938" cy="56038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 BLANCA" panose="02000000000000000000" pitchFamily="2" charset="0"/>
              </a:rPr>
              <a:t>Bangor Open Singles</a:t>
            </a: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7287" y="53212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58" y="68882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686674" y="1773166"/>
            <a:ext cx="7686869" cy="843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1975  Stanley Espie             ( Falls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1974  Sandy Smith   + 1963 ( Knock ) + 1976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1973  Tommy Reeves Gallagher's V  George Madine ( Albert Foundry )</a:t>
            </a:r>
          </a:p>
          <a:p>
            <a:r>
              <a:rPr lang="en-GB" b="1" dirty="0">
                <a:solidFill>
                  <a:schemeClr val="accent5"/>
                </a:solidFill>
              </a:rPr>
              <a:t>      1972  Fergus McConkey     ( Donaghadee )  1964 &amp; 1968 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1971  A Johnston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1970  Hugh Wallace             ( Carrickfergus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1969  Jackie Harris               ( Castle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</a:t>
            </a:r>
            <a:r>
              <a:rPr lang="en-GB" b="1" dirty="0">
                <a:solidFill>
                  <a:schemeClr val="accent5"/>
                </a:solidFill>
              </a:rPr>
              <a:t>1968  Fergus McConkey       ( Donaghadee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1967  Tom O’Neil                  ( Woodvale ) ?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1966  Dispute with Council Greens not used that year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1965  Tom Nixon                   ( Willowfield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</a:t>
            </a:r>
            <a:r>
              <a:rPr lang="en-GB" b="1" dirty="0">
                <a:solidFill>
                  <a:schemeClr val="accent5"/>
                </a:solidFill>
              </a:rPr>
              <a:t>1964  Fergus McConkey        ( Donaghadee )</a:t>
            </a:r>
          </a:p>
          <a:p>
            <a:r>
              <a:rPr lang="en-GB" b="1" dirty="0">
                <a:solidFill>
                  <a:schemeClr val="accent5"/>
                </a:solidFill>
              </a:rPr>
              <a:t>     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1963  Andy Smith                    ( Knock ) 1974 + 1976</a:t>
            </a:r>
          </a:p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en-GB" b="1" dirty="0">
                <a:solidFill>
                  <a:schemeClr val="accent3"/>
                </a:solidFill>
              </a:rPr>
              <a:t>1962  D Pollock                       ( Knock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</a:t>
            </a:r>
            <a:r>
              <a:rPr lang="en-GB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1961  J P McCavana + 1956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1960  J McDonald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072291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68660" y="973402"/>
            <a:ext cx="4071938" cy="56038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 BLANCA" panose="02000000000000000000" pitchFamily="2" charset="0"/>
              </a:rPr>
              <a:t>Bangor Open Singles</a:t>
            </a: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5812" y="194486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9370" y="194486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646231" y="1539240"/>
            <a:ext cx="7627875" cy="926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</a:t>
            </a:r>
            <a:r>
              <a:rPr lang="en-GB" b="1" dirty="0">
                <a:solidFill>
                  <a:srgbClr val="FFC000"/>
                </a:solidFill>
              </a:rPr>
              <a:t>1959  W S Tate + 1954           ( Newcastle )</a:t>
            </a:r>
          </a:p>
          <a:p>
            <a:r>
              <a:rPr lang="en-GB" b="1" dirty="0">
                <a:solidFill>
                  <a:srgbClr val="0070C0"/>
                </a:solidFill>
              </a:rPr>
              <a:t>      1958  V Elliott</a:t>
            </a:r>
          </a:p>
          <a:p>
            <a:r>
              <a:rPr lang="en-GB" b="1" dirty="0">
                <a:solidFill>
                  <a:srgbClr val="0070C0"/>
                </a:solidFill>
              </a:rPr>
              <a:t>      1957  A Duggan</a:t>
            </a:r>
          </a:p>
          <a:p>
            <a:r>
              <a:rPr lang="en-GB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1956  J P McCavana +1961</a:t>
            </a:r>
          </a:p>
          <a:p>
            <a:r>
              <a:rPr lang="en-GB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</a:t>
            </a:r>
            <a:r>
              <a:rPr lang="en-GB" b="1" dirty="0">
                <a:solidFill>
                  <a:schemeClr val="accent3"/>
                </a:solidFill>
              </a:rPr>
              <a:t>1955  Jim Sloan                      ( Cliftonville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</a:t>
            </a:r>
            <a:r>
              <a:rPr lang="en-GB" b="1" dirty="0">
                <a:solidFill>
                  <a:schemeClr val="accent6"/>
                </a:solidFill>
              </a:rPr>
              <a:t>1954  W S Tate    + 1959         ( Newcastle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1953  B Fitzmaurice               ( Cliftonville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1952  John McCelland            ( Pickie ) 1951 + 1945</a:t>
            </a:r>
          </a:p>
          <a:p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1951  John McCelland             ( Pickie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1950  No Tournament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1949  No Tournament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1948  William Pollack             ( Castle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1947  No Tournament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1946  No Tournament</a:t>
            </a:r>
          </a:p>
          <a:p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1945  John McCelland             ( Pickie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1939  Jack Morrow                   ( Bangor 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67751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6" y="835743"/>
            <a:ext cx="4072538" cy="5597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 BLANCA" panose="02000000000000000000" pitchFamily="2" charset="0"/>
              </a:rPr>
              <a:t>Bangor Open Singles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29544" y="1966452"/>
            <a:ext cx="436356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    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CA1F594-5A53-4269-8161-15CC5450D14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939106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6" y="835743"/>
            <a:ext cx="4072538" cy="5597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 BLANCA" panose="02000000000000000000" pitchFamily="2" charset="0"/>
              </a:rPr>
              <a:t>Bangor Open U25 Singles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29544" y="1966452"/>
            <a:ext cx="436356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    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CA1F594-5A53-4269-8161-15CC5450D14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1103884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94140" y="1066831"/>
            <a:ext cx="4071938" cy="56038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 BLANCA" panose="02000000000000000000" pitchFamily="2" charset="0"/>
              </a:rPr>
              <a:t>Bangor Open Singles</a:t>
            </a: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555603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8933" y="555603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25326" y="1739722"/>
            <a:ext cx="754456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  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             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73569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6" y="835743"/>
            <a:ext cx="4072538" cy="5597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 BLANCA" panose="02000000000000000000" pitchFamily="2" charset="0"/>
              </a:rPr>
              <a:t>Bangor Open Singles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560440" y="1966452"/>
            <a:ext cx="453267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           Simon Cavan ( Belmont 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Final </a:t>
            </a:r>
            <a:r>
              <a:rPr lang="en-GB" b="1" dirty="0">
                <a:solidFill>
                  <a:schemeClr val="accent3"/>
                </a:solidFill>
              </a:rPr>
              <a:t> 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</a:t>
            </a:r>
            <a:r>
              <a:rPr lang="en-GB" sz="1600" b="1" dirty="0">
                <a:solidFill>
                  <a:schemeClr val="accent3"/>
                </a:solidFill>
              </a:rPr>
              <a:t>Simon    15 v 5  David Black ( Knock )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Semi       Simon  13 v 3 Graham McKee ( Bangor )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David  14 v 12 Ali Coleman ( Ballymena )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Quarter  Simon  12 v 8 Maurice McKeown ( Castle 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David  15 v 13 Darren Witherspoon ( W’Head)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Graham 15 v 8  Alec Lightbody ( Pickie 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Ali        15 v 6  Thomas Cannavan ( Bangor )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3DDFD-C229-49B7-A1DC-9AAE7ED938A4}"/>
              </a:ext>
            </a:extLst>
          </p:cNvPr>
          <p:cNvSpPr txBox="1"/>
          <p:nvPr/>
        </p:nvSpPr>
        <p:spPr>
          <a:xfrm>
            <a:off x="2143432" y="1661652"/>
            <a:ext cx="1229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</a:t>
            </a:r>
            <a:r>
              <a:rPr lang="en-GB" sz="2800" b="1" dirty="0">
                <a:solidFill>
                  <a:schemeClr val="accent3"/>
                </a:solidFill>
              </a:rPr>
              <a:t>2016</a:t>
            </a:r>
          </a:p>
        </p:txBody>
      </p:sp>
      <p:pic>
        <p:nvPicPr>
          <p:cNvPr id="12" name="Picture Placeholder 11" descr="A group of people in a cage&#10;&#10;Description automatically generated">
            <a:extLst>
              <a:ext uri="{FF2B5EF4-FFF2-40B4-BE49-F238E27FC236}">
                <a16:creationId xmlns:a16="http://schemas.microsoft.com/office/drawing/2014/main" id="{1589443F-B532-41FE-BC02-B58505071E5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5" r="92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9919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6" y="835743"/>
            <a:ext cx="4072538" cy="5597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 BLANCA" panose="02000000000000000000" pitchFamily="2" charset="0"/>
              </a:rPr>
              <a:t>Bangor Open Singles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589936" y="1966452"/>
            <a:ext cx="45031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         Gary Kelly ( Ballymoney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            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Final  Gary  17 v 3 Ali Coleman (Ballymena)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Semi    Gary 19 v 3 Alan McClean ( Whitehead )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Ali   14 v 7 Chris Mackender ( Castle )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3DDFD-C229-49B7-A1DC-9AAE7ED938A4}"/>
              </a:ext>
            </a:extLst>
          </p:cNvPr>
          <p:cNvSpPr txBox="1"/>
          <p:nvPr/>
        </p:nvSpPr>
        <p:spPr>
          <a:xfrm>
            <a:off x="1974816" y="1445991"/>
            <a:ext cx="1986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     2015</a:t>
            </a:r>
          </a:p>
        </p:txBody>
      </p:sp>
      <p:pic>
        <p:nvPicPr>
          <p:cNvPr id="8" name="Picture Placeholder 7" descr="A blurry image of a person&#10;&#10;Description automatically generated">
            <a:extLst>
              <a:ext uri="{FF2B5EF4-FFF2-40B4-BE49-F238E27FC236}">
                <a16:creationId xmlns:a16="http://schemas.microsoft.com/office/drawing/2014/main" id="{F08AB6C3-23AF-4A78-B783-C745D8B0F8E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r="43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138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6" y="835743"/>
            <a:ext cx="4072538" cy="5597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 BLANCA" panose="02000000000000000000" pitchFamily="2" charset="0"/>
              </a:rPr>
              <a:t>Bangor Open Singles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29544" y="1966452"/>
            <a:ext cx="43635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             Erick Kennedy ( Donaghadee )</a:t>
            </a:r>
          </a:p>
          <a:p>
            <a:r>
              <a:rPr lang="en-GB" b="1" dirty="0">
                <a:solidFill>
                  <a:schemeClr val="accent3"/>
                </a:solidFill>
              </a:rPr>
              <a:t> </a:t>
            </a:r>
          </a:p>
          <a:p>
            <a:endParaRPr lang="en-GB" sz="1600" b="1" dirty="0">
              <a:solidFill>
                <a:schemeClr val="accent3"/>
              </a:solidFill>
            </a:endParaRPr>
          </a:p>
          <a:p>
            <a:endParaRPr lang="en-GB" sz="1600" b="1" dirty="0">
              <a:solidFill>
                <a:schemeClr val="accent3"/>
              </a:solidFill>
            </a:endParaRPr>
          </a:p>
          <a:p>
            <a:r>
              <a:rPr lang="en-GB" sz="1600" b="1" dirty="0">
                <a:solidFill>
                  <a:schemeClr val="accent3"/>
                </a:solidFill>
              </a:rPr>
              <a:t>Final    Erick  20 v 8 Peter Campbell ( Pickie)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Semi   Erick 20 v 11 Alan Stewart  ( Bangor )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Peter  22 v 9 Pat McRandal ( Whitehead )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3DDFD-C229-49B7-A1DC-9AAE7ED938A4}"/>
              </a:ext>
            </a:extLst>
          </p:cNvPr>
          <p:cNvSpPr txBox="1"/>
          <p:nvPr/>
        </p:nvSpPr>
        <p:spPr>
          <a:xfrm>
            <a:off x="2389239" y="1661652"/>
            <a:ext cx="983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2014</a:t>
            </a:r>
          </a:p>
        </p:txBody>
      </p:sp>
      <p:pic>
        <p:nvPicPr>
          <p:cNvPr id="14" name="Picture Placeholder 13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B1756B98-E653-4A5E-B55D-C78362BF2CD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7" r="139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2860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6" y="835743"/>
            <a:ext cx="4072538" cy="5597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 BLANCA" panose="02000000000000000000" pitchFamily="2" charset="0"/>
              </a:rPr>
              <a:t>Bangor Open Singles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29544" y="1966452"/>
            <a:ext cx="436356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           Kristofor Matchett ( Lurgan 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 </a:t>
            </a:r>
            <a:r>
              <a:rPr lang="en-GB" sz="1600" b="1" dirty="0">
                <a:solidFill>
                  <a:schemeClr val="accent3"/>
                </a:solidFill>
              </a:rPr>
              <a:t>Final</a:t>
            </a:r>
          </a:p>
          <a:p>
            <a:r>
              <a:rPr lang="en-GB" sz="1600" b="1" dirty="0">
                <a:solidFill>
                  <a:schemeClr val="accent3"/>
                </a:solidFill>
              </a:rPr>
              <a:t>  Kristofor  15 v 12 David Black ( Unattached 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Semi      Kristofor  v  Brian Jess ( Downpatrick 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David       v  James McKenny ( Dromore )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Quarter  Kristofor  16 v 7 Keith Taylor ( Bangor 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David 18 v 12 Sam McWilliams ( North Down)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Brian  13 v 10 Graham McKee ( Bangor)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James 17 v 11 David Ball ( Donaghadee )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3DDFD-C229-49B7-A1DC-9AAE7ED938A4}"/>
              </a:ext>
            </a:extLst>
          </p:cNvPr>
          <p:cNvSpPr txBox="1"/>
          <p:nvPr/>
        </p:nvSpPr>
        <p:spPr>
          <a:xfrm>
            <a:off x="1966452" y="1379094"/>
            <a:ext cx="1229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    2013</a:t>
            </a:r>
          </a:p>
        </p:txBody>
      </p:sp>
      <p:pic>
        <p:nvPicPr>
          <p:cNvPr id="8" name="Picture Placeholder 7" descr="A picture containing person, grass, outdoor, holding&#10;&#10;Description automatically generated">
            <a:extLst>
              <a:ext uri="{FF2B5EF4-FFF2-40B4-BE49-F238E27FC236}">
                <a16:creationId xmlns:a16="http://schemas.microsoft.com/office/drawing/2014/main" id="{E3BD0E19-AEF5-40B7-A2E6-CF6E0935EBD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4" r="217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743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6" y="835743"/>
            <a:ext cx="4072538" cy="5597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 BLANCA" panose="02000000000000000000" pitchFamily="2" charset="0"/>
              </a:rPr>
              <a:t>Bangor Open Singles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29544" y="1966452"/>
            <a:ext cx="436356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           Terry Crawford ( Belmont)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Final  Terry  v  Neil Belch ( Pickie 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Semi  Terry  v  Ryan Cavan ( Pickie)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Neil  v David Cavan ( Pickie )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Quarter   Terry 16 v 10 Thomas Cannavan ( Bangor)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Neil 13 v 11 Gary Eaton jun (Salisbury)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Ryan 19 v 10 Maurice McKeown ( Bangor)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David 13 v 8 Simon Beggs ( Larne)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3DDFD-C229-49B7-A1DC-9AAE7ED938A4}"/>
              </a:ext>
            </a:extLst>
          </p:cNvPr>
          <p:cNvSpPr txBox="1"/>
          <p:nvPr/>
        </p:nvSpPr>
        <p:spPr>
          <a:xfrm>
            <a:off x="2365635" y="1379094"/>
            <a:ext cx="1091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3"/>
                </a:solidFill>
              </a:rPr>
              <a:t>2012</a:t>
            </a:r>
          </a:p>
        </p:txBody>
      </p:sp>
      <p:pic>
        <p:nvPicPr>
          <p:cNvPr id="8" name="Picture Placeholder 7" descr="A picture containing person, outdoor, grass, holding&#10;&#10;Description automatically generated">
            <a:extLst>
              <a:ext uri="{FF2B5EF4-FFF2-40B4-BE49-F238E27FC236}">
                <a16:creationId xmlns:a16="http://schemas.microsoft.com/office/drawing/2014/main" id="{A28BD2E0-6B97-4A9B-B7D9-2A3BDA792E2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3" r="24323"/>
          <a:stretch>
            <a:fillRect/>
          </a:stretch>
        </p:blipFill>
        <p:spPr>
          <a:xfrm>
            <a:off x="5093106" y="1074283"/>
            <a:ext cx="3066594" cy="4792136"/>
          </a:xfrm>
        </p:spPr>
      </p:pic>
    </p:spTree>
    <p:extLst>
      <p:ext uri="{BB962C8B-B14F-4D97-AF65-F5344CB8AC3E}">
        <p14:creationId xmlns:p14="http://schemas.microsoft.com/office/powerpoint/2010/main" val="3624760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79D9-EECC-4955-A46C-2FA21920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46" y="835743"/>
            <a:ext cx="4072538" cy="55979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 BLANCA" panose="02000000000000000000" pitchFamily="2" charset="0"/>
              </a:rPr>
              <a:t>Bangor Open Singles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15ECD-B10C-4F41-88FB-D53FC1EF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8676" y="1115637"/>
            <a:ext cx="2913856" cy="470942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Graphic 4" descr="Balloons">
            <a:extLst>
              <a:ext uri="{FF2B5EF4-FFF2-40B4-BE49-F238E27FC236}">
                <a16:creationId xmlns:a16="http://schemas.microsoft.com/office/drawing/2014/main" id="{FBAC9E5B-9F2A-40F7-A7CD-8D97FE67B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567" y="179938"/>
            <a:ext cx="906642" cy="906642"/>
          </a:xfrm>
          <a:prstGeom prst="rect">
            <a:avLst/>
          </a:prstGeom>
        </p:spPr>
      </p:pic>
      <p:pic>
        <p:nvPicPr>
          <p:cNvPr id="13" name="Graphic 12" descr="Balloons">
            <a:extLst>
              <a:ext uri="{FF2B5EF4-FFF2-40B4-BE49-F238E27FC236}">
                <a16:creationId xmlns:a16="http://schemas.microsoft.com/office/drawing/2014/main" id="{C7939361-30E7-451B-9A36-1BE161933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6725" y="179938"/>
            <a:ext cx="906642" cy="906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090B0-03F4-49FC-A76D-AF3A43B82D1C}"/>
              </a:ext>
            </a:extLst>
          </p:cNvPr>
          <p:cNvSpPr txBox="1"/>
          <p:nvPr/>
        </p:nvSpPr>
        <p:spPr>
          <a:xfrm>
            <a:off x="869894" y="6858000"/>
            <a:ext cx="7404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mrs-jones-to-be.blogspot.co.uk/2013/04/i-made-mini-bunting_27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d/3.0/"/>
              </a:rPr>
              <a:t>CC BY-ND</a:t>
            </a:r>
            <a:endParaRPr lang="en-GB" sz="9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3C2EE1B-541E-4071-99F4-F510F6F65DB8}"/>
              </a:ext>
            </a:extLst>
          </p:cNvPr>
          <p:cNvSpPr/>
          <p:nvPr/>
        </p:nvSpPr>
        <p:spPr>
          <a:xfrm rot="10800000">
            <a:off x="5519888" y="555605"/>
            <a:ext cx="260920" cy="323814"/>
          </a:xfrm>
          <a:prstGeom prst="triangle">
            <a:avLst>
              <a:gd name="adj" fmla="val 5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C5A1888-F056-46AC-B48E-4783CC7A4590}"/>
              </a:ext>
            </a:extLst>
          </p:cNvPr>
          <p:cNvSpPr/>
          <p:nvPr/>
        </p:nvSpPr>
        <p:spPr>
          <a:xfrm rot="10800000">
            <a:off x="5796363" y="555605"/>
            <a:ext cx="293348" cy="32381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BD5C52-4D81-45CD-9167-4D86A7D3B732}"/>
              </a:ext>
            </a:extLst>
          </p:cNvPr>
          <p:cNvSpPr/>
          <p:nvPr/>
        </p:nvSpPr>
        <p:spPr>
          <a:xfrm rot="10800000">
            <a:off x="6113044" y="555605"/>
            <a:ext cx="255108" cy="32381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EA36809-7E4C-4760-A0E0-732D9A9A03D0}"/>
              </a:ext>
            </a:extLst>
          </p:cNvPr>
          <p:cNvSpPr/>
          <p:nvPr/>
        </p:nvSpPr>
        <p:spPr>
          <a:xfrm rot="10800000">
            <a:off x="6391485" y="548921"/>
            <a:ext cx="275304" cy="32381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3EDB52B-C01D-4AD7-AC18-A3B73AA233E2}"/>
              </a:ext>
            </a:extLst>
          </p:cNvPr>
          <p:cNvSpPr/>
          <p:nvPr/>
        </p:nvSpPr>
        <p:spPr>
          <a:xfrm rot="10800000">
            <a:off x="6689771" y="548919"/>
            <a:ext cx="275304" cy="33888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3B31BBF-7E9F-44D1-8700-DB215D45F5BA}"/>
              </a:ext>
            </a:extLst>
          </p:cNvPr>
          <p:cNvSpPr/>
          <p:nvPr/>
        </p:nvSpPr>
        <p:spPr>
          <a:xfrm rot="10800000">
            <a:off x="6978829" y="560195"/>
            <a:ext cx="285136" cy="3146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4880F9-39A3-44BD-99FC-A968EBD5E25F}"/>
              </a:ext>
            </a:extLst>
          </p:cNvPr>
          <p:cNvSpPr/>
          <p:nvPr/>
        </p:nvSpPr>
        <p:spPr>
          <a:xfrm rot="10800000">
            <a:off x="7266849" y="555603"/>
            <a:ext cx="298286" cy="315885"/>
          </a:xfrm>
          <a:prstGeom prst="triangl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D3C455FE-8698-42B0-901E-DA2EE4FC4845}"/>
              </a:ext>
            </a:extLst>
          </p:cNvPr>
          <p:cNvSpPr/>
          <p:nvPr/>
        </p:nvSpPr>
        <p:spPr>
          <a:xfrm rot="10800000">
            <a:off x="7575752" y="548918"/>
            <a:ext cx="298286" cy="31463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912F6-F314-4C59-A3E4-1852A2DD149B}"/>
              </a:ext>
            </a:extLst>
          </p:cNvPr>
          <p:cNvSpPr txBox="1"/>
          <p:nvPr/>
        </p:nvSpPr>
        <p:spPr>
          <a:xfrm>
            <a:off x="729544" y="1966452"/>
            <a:ext cx="436356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           Simon Martin ( Bangor 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r>
              <a:rPr lang="en-GB" b="1" dirty="0">
                <a:solidFill>
                  <a:schemeClr val="accent3"/>
                </a:solidFill>
              </a:rPr>
              <a:t> </a:t>
            </a:r>
            <a:r>
              <a:rPr lang="en-GB" sz="1600" b="1" dirty="0">
                <a:solidFill>
                  <a:schemeClr val="accent3"/>
                </a:solidFill>
              </a:rPr>
              <a:t>Final  Simon 22 v 9 Clifford Bailie ( Knock)</a:t>
            </a:r>
          </a:p>
          <a:p>
            <a:endParaRPr lang="en-GB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Semi     Simon     15 v 10 Tony Bell (Dunbarton )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Clifford  16 v 11 Darren Witherspoon ( Curran) </a:t>
            </a: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endParaRPr lang="en-GB" sz="1400" b="1" dirty="0">
              <a:solidFill>
                <a:schemeClr val="accent3"/>
              </a:solidFill>
            </a:endParaRPr>
          </a:p>
          <a:p>
            <a:r>
              <a:rPr lang="en-GB" sz="1400" b="1" dirty="0">
                <a:solidFill>
                  <a:schemeClr val="accent3"/>
                </a:solidFill>
              </a:rPr>
              <a:t>Quarter  Simon  15 v 12 Gary Ballentine ( Pickie 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Clifford 18 v  7 Elaine Hastings ( Ballywalter 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Tony     17 v  5 Scott Jess ( Dromore )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Darren  15  v 4 Gemma McClean ( Pickie )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</a:t>
            </a:r>
          </a:p>
          <a:p>
            <a:r>
              <a:rPr lang="en-GB" sz="1400" b="1" dirty="0">
                <a:solidFill>
                  <a:schemeClr val="accent3"/>
                </a:solidFill>
              </a:rPr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3DDFD-C229-49B7-A1DC-9AAE7ED938A4}"/>
              </a:ext>
            </a:extLst>
          </p:cNvPr>
          <p:cNvSpPr txBox="1"/>
          <p:nvPr/>
        </p:nvSpPr>
        <p:spPr>
          <a:xfrm>
            <a:off x="2074606" y="1419382"/>
            <a:ext cx="1229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</a:t>
            </a:r>
            <a:r>
              <a:rPr lang="en-GB" sz="2800" b="1" dirty="0">
                <a:solidFill>
                  <a:schemeClr val="accent3"/>
                </a:solidFill>
              </a:rPr>
              <a:t>2011</a:t>
            </a:r>
          </a:p>
        </p:txBody>
      </p:sp>
      <p:pic>
        <p:nvPicPr>
          <p:cNvPr id="7" name="Picture Placeholder 6" descr="A smiling person in a yellow shirt&#10;&#10;Description automatically generated">
            <a:extLst>
              <a:ext uri="{FF2B5EF4-FFF2-40B4-BE49-F238E27FC236}">
                <a16:creationId xmlns:a16="http://schemas.microsoft.com/office/drawing/2014/main" id="{E37B44A0-09FB-4F1B-9362-1EDC24E7559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4" r="74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05482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2053</TotalTime>
  <Words>2106</Words>
  <Application>Microsoft Office PowerPoint</Application>
  <PresentationFormat>On-screen Show (4:3)</PresentationFormat>
  <Paragraphs>810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 BLANCA</vt:lpstr>
      <vt:lpstr>Arial</vt:lpstr>
      <vt:lpstr>Calibri</vt:lpstr>
      <vt:lpstr>Garamond</vt:lpstr>
      <vt:lpstr>Segoe UI Light</vt:lpstr>
      <vt:lpstr>Segoe UI Semilight</vt:lpstr>
      <vt:lpstr>Organic</vt:lpstr>
      <vt:lpstr>Bangor Open Singles</vt:lpstr>
      <vt:lpstr>Bangor Open Singles</vt:lpstr>
      <vt:lpstr>Bangor Open Singles</vt:lpstr>
      <vt:lpstr>Bangor Open Singles</vt:lpstr>
      <vt:lpstr>Bangor Open Singles</vt:lpstr>
      <vt:lpstr>Bangor Open Singles</vt:lpstr>
      <vt:lpstr>Bangor Open Singles</vt:lpstr>
      <vt:lpstr>Bangor Open Singles</vt:lpstr>
      <vt:lpstr>Bangor Open Singles</vt:lpstr>
      <vt:lpstr>Bangor Open Singles</vt:lpstr>
      <vt:lpstr>Bangor Open Singles</vt:lpstr>
      <vt:lpstr>Bangor Open Singles</vt:lpstr>
      <vt:lpstr>Bangor Open Singles</vt:lpstr>
      <vt:lpstr>Bangor Open Singles</vt:lpstr>
      <vt:lpstr>Bangor Open Singles</vt:lpstr>
      <vt:lpstr>Bangor Open Singles</vt:lpstr>
      <vt:lpstr>Bangor Open Singles</vt:lpstr>
      <vt:lpstr>Bangor Open Singles</vt:lpstr>
      <vt:lpstr>Bangor Open Singles</vt:lpstr>
      <vt:lpstr>Bangor Open Singles</vt:lpstr>
      <vt:lpstr>Bangor Open Singles</vt:lpstr>
      <vt:lpstr>Bangor Open Singles</vt:lpstr>
      <vt:lpstr>Bangor Open Singles</vt:lpstr>
      <vt:lpstr>Bangor Open Singles</vt:lpstr>
      <vt:lpstr>Bangor Open Singles</vt:lpstr>
      <vt:lpstr>Bangor Open Singles</vt:lpstr>
      <vt:lpstr>Bangor Open Singles</vt:lpstr>
      <vt:lpstr>Bangor Open Singles</vt:lpstr>
      <vt:lpstr>Bangor Open Singles</vt:lpstr>
      <vt:lpstr>Bangor Open Singles</vt:lpstr>
      <vt:lpstr>Bangor Open Singles</vt:lpstr>
      <vt:lpstr>Bangor Open Singles</vt:lpstr>
      <vt:lpstr>Bangor Open U25 Singles</vt:lpstr>
      <vt:lpstr>Bangor Open Singles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Here's your outline to get started</dc:title>
  <dc:creator>Matt Stevenson</dc:creator>
  <cp:lastModifiedBy>Matt Stevenson</cp:lastModifiedBy>
  <cp:revision>6</cp:revision>
  <dcterms:created xsi:type="dcterms:W3CDTF">2019-12-12T13:14:32Z</dcterms:created>
  <dcterms:modified xsi:type="dcterms:W3CDTF">2019-12-19T12:51:56Z</dcterms:modified>
</cp:coreProperties>
</file>